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2" r:id="rId3"/>
    <p:sldId id="257" r:id="rId4"/>
    <p:sldId id="259" r:id="rId5"/>
    <p:sldId id="275" r:id="rId6"/>
    <p:sldId id="260" r:id="rId7"/>
    <p:sldId id="269" r:id="rId8"/>
    <p:sldId id="271" r:id="rId9"/>
    <p:sldId id="270" r:id="rId10"/>
    <p:sldId id="264" r:id="rId11"/>
    <p:sldId id="268" r:id="rId12"/>
    <p:sldId id="273" r:id="rId13"/>
    <p:sldId id="258" r:id="rId14"/>
    <p:sldId id="261" r:id="rId15"/>
    <p:sldId id="272" r:id="rId16"/>
    <p:sldId id="265" r:id="rId17"/>
    <p:sldId id="274" r:id="rId18"/>
    <p:sldId id="276" r:id="rId19"/>
    <p:sldId id="277" r:id="rId20"/>
    <p:sldId id="266" r:id="rId21"/>
    <p:sldId id="263" r:id="rId22"/>
    <p:sldId id="267" r:id="rId23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48" y="5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48F94CC-5059-4BB8-A562-124810BD4884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49001D5-5B82-43E3-93DE-AA675C24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774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7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60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29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43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040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596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606F4-F892-D580-5075-784637B57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8BCBB3-2118-B2DF-6FB5-6D109C3C8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F21562-817A-D902-D4DD-955C7A47B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FF595-A244-90E6-ABAD-8277BD134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FD1AC2-B429-DDB7-5725-BA40B4ACD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0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EB229-1652-B94A-F850-6814A24B2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F90BC7-6B4F-4457-DCA3-21FE7C66D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323F51-6609-BD44-FBE9-68D7209F3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DE252-EBDD-D7C4-DFB5-12C25A14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7229EB-F9A9-92D1-1730-1BD28C30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1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76CAE6-07AC-2249-7596-835909BDD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D4B82-B02E-4536-DEED-73D68106B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E130FF-D927-60DD-9C5A-94BE6367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39976A-737C-97FE-8172-8121DF9E8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9C6221-372F-CCE5-5B84-DE80340E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51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FDE2F-D06E-A662-855D-8E00E7D1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A4C90E-F9B6-D061-07F0-504BCF072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9E1064-CE9B-C4BE-562A-F4BA86F32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B6CDAA-8666-E92C-F30C-6D20D57C2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DB3AAF-D3BC-8C5A-8C1A-850165318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43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C0D02-24FE-6994-46F9-9A7ABC5E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FA6D15-3C25-28E4-76B9-3E654869F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6FA2BC-C798-6EA0-A3A5-5B7C695D3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619726-DDD4-778B-B1D1-78E7F1A9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A7184F-DD50-ED34-BD11-AB33B153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76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B5655-959C-7378-061F-2C775F1C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95380-7BD5-6878-6127-02E1BCB8A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632BDF-4BD8-5099-CB81-6CC4DDD0E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E9A51E-B4DB-7A79-740A-068E4A63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3B9665-B269-6C21-AB7D-1134E5ACE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48390-0F35-C225-AF84-8B4073FE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958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DE7E-10C1-27B0-B3DC-5675E3ED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5F34E9-C52C-522D-F36C-05DBA7B3B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B1A3A2-D9ED-DADB-F7FB-CAEB16F61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1A0D37-1004-E323-8848-849D2DACDF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FCB2AD-9C41-4FAD-D465-135EBA7A1B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64B2C2-48CC-ACAF-7620-E904C7FE9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1B3BFB-6B93-AA5E-DCB1-08EDEA8F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C33389-E1B8-DE52-14C1-52D9F17F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75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E73BD-CED2-5E0B-F022-B2544EAA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661FA6-8CC0-B7EE-D14B-6E0F3BAA3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083D6-8AF7-7EBD-9D8D-35D282BEF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1F06FC-2B4D-5E69-B4AE-01DA83D0B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696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BD2CB1-4130-95EC-4F29-F6EB4F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184018-0413-D3A1-6F44-FBCDAA1B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92D214-2540-7115-A913-BE7DA2E5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742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030C1-1C24-7F88-F1DA-F9DF9F449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0AFA4-20A0-11D6-8C7E-57890FC30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33DE9C-CCE6-F854-6C4B-579C8AB92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87E00C-C85B-74E0-3804-D3ABBCD43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67ED83-395D-31FA-4CC4-FE1194F91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3CE560-9978-E243-26B8-B4D4F5948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736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9BB29-1A01-7223-742D-9FEC2BBE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02A8C8-522A-2ABD-DF37-5D7834EE8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6678E6-93A6-B93F-4B16-487D165A4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91144D-178A-D9EA-129A-45171863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149E51-0B03-DAC5-DC8C-8E5571B53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626145-C703-7056-64BD-33F6ACDA8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06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F03EC8-41B8-DA11-90E3-F3EE0E9CC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F906C0-0025-FE62-2EF6-5ACB1FD2B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97049-0BD1-BA70-D829-6536D56F5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91E3A-ADD9-4658-A3DD-A43A63AA0311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059D1F-B44A-3099-67FF-EB837C6E4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229864-53F9-D66E-064B-EF72E6BED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7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hopping.interpark.com/product/productInfo.do?prdNo=8362843632&amp;uaTp=1&amp;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hyperlink" Target="https://smartstore.naver.com/3dfuns/products/7472869641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hyperlink" Target="https://www.eleparts.co.kr/goods/view?no=4265627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vicemart.co.kr/goods/view?no=14623021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duino.kr/product/detail.html?product_no=756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E90D96-AF07-5FFD-BB55-DD6E42915FFA}"/>
              </a:ext>
            </a:extLst>
          </p:cNvPr>
          <p:cNvSpPr txBox="1"/>
          <p:nvPr/>
        </p:nvSpPr>
        <p:spPr>
          <a:xfrm>
            <a:off x="4137378" y="2875002"/>
            <a:ext cx="3917244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스펙</a:t>
            </a:r>
          </a:p>
        </p:txBody>
      </p:sp>
    </p:spTree>
    <p:extLst>
      <p:ext uri="{BB962C8B-B14F-4D97-AF65-F5344CB8AC3E}">
        <p14:creationId xmlns:p14="http://schemas.microsoft.com/office/powerpoint/2010/main" val="3296625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SG-90 </a:t>
            </a:r>
            <a:r>
              <a:rPr lang="ko-KR" altLang="en-US" sz="4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서보모터</a:t>
            </a:r>
            <a:endParaRPr lang="ko-KR" altLang="en-US" sz="4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SG-90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5011B93F-1F9B-166B-6464-538886918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56" y="2060274"/>
            <a:ext cx="3553609" cy="355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C85CB2-093D-AB67-B01E-B16B38778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6" y="5544184"/>
            <a:ext cx="4826001" cy="1100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C99586-17A4-8074-259D-9FA889C0BEE8}"/>
              </a:ext>
            </a:extLst>
          </p:cNvPr>
          <p:cNvSpPr txBox="1"/>
          <p:nvPr/>
        </p:nvSpPr>
        <p:spPr>
          <a:xfrm>
            <a:off x="5970412" y="2791030"/>
            <a:ext cx="6132688" cy="2677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동작 전압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3.0V - 5.5V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회전 각도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0~180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(170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 이내의 범위로 </a:t>
            </a:r>
            <a:r>
              <a:rPr lang="ko-KR" altLang="en-US" sz="16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제어하는것을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권장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1.6 kgf.cm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 재질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플라스틱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22.2 x 11.8 x 31 mm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무게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9 g</a:t>
            </a:r>
          </a:p>
        </p:txBody>
      </p:sp>
    </p:spTree>
    <p:extLst>
      <p:ext uri="{BB962C8B-B14F-4D97-AF65-F5344CB8AC3E}">
        <p14:creationId xmlns:p14="http://schemas.microsoft.com/office/powerpoint/2010/main" val="2852527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MG995 </a:t>
            </a:r>
            <a:r>
              <a:rPr lang="ko-KR" altLang="en-US" sz="4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서보모터</a:t>
            </a:r>
            <a:endParaRPr lang="ko-KR" altLang="en-US" sz="4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MG995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6D67C4-EE71-F4D1-C22E-DC6690BE8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44" y="2079599"/>
            <a:ext cx="3264605" cy="326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6F049-2310-0929-58BB-50407A9B2E8C}"/>
              </a:ext>
            </a:extLst>
          </p:cNvPr>
          <p:cNvSpPr txBox="1"/>
          <p:nvPr/>
        </p:nvSpPr>
        <p:spPr>
          <a:xfrm>
            <a:off x="6244167" y="2122363"/>
            <a:ext cx="6467122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MG995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모터 주요 기능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수명 연장을 위한 메탈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기어드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</a:t>
            </a:r>
            <a:endParaRPr lang="ko-KR" altLang="en-US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안정적이고 충격에 강한 이중 볼 베어링 설계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빠른 응답을 위한 고속 회전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빠른 제어 응답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이동 범위 전체에서 일정한 토크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뛰어난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유지력</a:t>
            </a:r>
            <a:endParaRPr lang="ko-KR" altLang="en-US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무게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55g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차원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40.7×19.7×42.9mm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작동 전압 범위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4.8V ~ 7.2V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실속 토크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9.4kg/cm(4.8v); 11kg/cm (6v)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작동 속도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0.2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초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/60º(4.8V), 0.16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초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/60º(6V)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 정도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180º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데드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밴드 폭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5μs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작동 온도 범위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0ºC ~ +55ºC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유휴 시 전류 소비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10mA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무부하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작동 전류 소모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170mA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부하 시 전류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1200mA</a:t>
            </a:r>
          </a:p>
        </p:txBody>
      </p:sp>
    </p:spTree>
    <p:extLst>
      <p:ext uri="{BB962C8B-B14F-4D97-AF65-F5344CB8AC3E}">
        <p14:creationId xmlns:p14="http://schemas.microsoft.com/office/powerpoint/2010/main" val="788064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29353AE-BF91-144E-B0B4-F23B37881484}"/>
              </a:ext>
            </a:extLst>
          </p:cNvPr>
          <p:cNvSpPr txBox="1"/>
          <p:nvPr/>
        </p:nvSpPr>
        <p:spPr>
          <a:xfrm>
            <a:off x="90309" y="79876"/>
            <a:ext cx="1183075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2800" b="1" i="0" dirty="0" err="1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정역</a:t>
            </a:r>
            <a:r>
              <a:rPr lang="ko-KR" altLang="en-US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양방향 </a:t>
            </a:r>
            <a:r>
              <a:rPr lang="en-US" altLang="ko-KR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속도조절기 </a:t>
            </a:r>
            <a:r>
              <a:rPr lang="en-US" altLang="ko-KR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DC9-60V 10A 600W (DMC-102M)</a:t>
            </a:r>
            <a:endParaRPr lang="ko-KR" altLang="en-US" sz="2800" dirty="0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244DE4-5E21-9F10-F69D-AEF58999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984" y="1162754"/>
            <a:ext cx="4780656" cy="48429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6253E0-01F7-1E30-0B19-21791A264F3E}"/>
              </a:ext>
            </a:extLst>
          </p:cNvPr>
          <p:cNvSpPr txBox="1"/>
          <p:nvPr/>
        </p:nvSpPr>
        <p:spPr>
          <a:xfrm>
            <a:off x="4806243" y="603096"/>
            <a:ext cx="78373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https://shopping.interpark.com/product/productInfo.do?prdNo=8362843632&amp;uaTp=1&amp;</a:t>
            </a:r>
            <a:r>
              <a:rPr lang="ko-KR" altLang="en-US" sz="140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43C2CF-0ACA-3C7A-08B5-9115DFC6E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65" y="671124"/>
            <a:ext cx="4010518" cy="3606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35DBE5-FBE3-8C6E-BEF1-9934ADFA6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206" y="4038175"/>
            <a:ext cx="3710126" cy="273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58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EF098-D830-6A0F-D01B-51E3E5660FA1}"/>
              </a:ext>
            </a:extLst>
          </p:cNvPr>
          <p:cNvSpPr txBox="1"/>
          <p:nvPr/>
        </p:nvSpPr>
        <p:spPr>
          <a:xfrm>
            <a:off x="152400" y="119584"/>
            <a:ext cx="78866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5BF69D-EE80-E3D6-C138-A3003D4CE9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2" t="15293" r="23518" b="9727"/>
          <a:stretch/>
        </p:blipFill>
        <p:spPr>
          <a:xfrm>
            <a:off x="39511" y="1512776"/>
            <a:ext cx="3270462" cy="2602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2315CB-08AB-42FB-B7AE-9D40059ACB1B}"/>
              </a:ext>
            </a:extLst>
          </p:cNvPr>
          <p:cNvSpPr txBox="1"/>
          <p:nvPr/>
        </p:nvSpPr>
        <p:spPr>
          <a:xfrm>
            <a:off x="406870" y="1003743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</a:p>
        </p:txBody>
      </p:sp>
      <p:pic>
        <p:nvPicPr>
          <p:cNvPr id="1028" name="Picture 4" descr="ULN2003">
            <a:extLst>
              <a:ext uri="{FF2B5EF4-FFF2-40B4-BE49-F238E27FC236}">
                <a16:creationId xmlns:a16="http://schemas.microsoft.com/office/drawing/2014/main" id="{AF7ECEA6-7915-363E-2DC0-1C27EA93C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088" y="1902242"/>
            <a:ext cx="3038593" cy="182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6C39E-5E1D-55F0-483C-D74561414E15}"/>
              </a:ext>
            </a:extLst>
          </p:cNvPr>
          <p:cNvSpPr txBox="1"/>
          <p:nvPr/>
        </p:nvSpPr>
        <p:spPr>
          <a:xfrm>
            <a:off x="406870" y="4114864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특징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030" name="Picture 6" descr="stepper motor schematic">
            <a:extLst>
              <a:ext uri="{FF2B5EF4-FFF2-40B4-BE49-F238E27FC236}">
                <a16:creationId xmlns:a16="http://schemas.microsoft.com/office/drawing/2014/main" id="{3161C011-4BC0-737F-B331-E5BA074C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788" y="1135603"/>
            <a:ext cx="4402939" cy="31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F150A1-1975-6BEC-0813-1E540766E876}"/>
              </a:ext>
            </a:extLst>
          </p:cNvPr>
          <p:cNvSpPr txBox="1"/>
          <p:nvPr/>
        </p:nvSpPr>
        <p:spPr>
          <a:xfrm>
            <a:off x="499514" y="4797634"/>
            <a:ext cx="60991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 제어용 드라이버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5v~12v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사용가능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 스텝모터용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1F081B6-318F-4ABA-99F2-7012EA638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563" y="4046287"/>
            <a:ext cx="2173287" cy="223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54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듀얼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&amp;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 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L298N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52400" y="203289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-apple-system"/>
              </a:rPr>
              <a:t>L298N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3076" name="Picture 4" descr="L298N 모터 드라이버 모듈">
            <a:extLst>
              <a:ext uri="{FF2B5EF4-FFF2-40B4-BE49-F238E27FC236}">
                <a16:creationId xmlns:a16="http://schemas.microsoft.com/office/drawing/2014/main" id="{AFFA2674-767E-DA03-1C6E-7904E31DA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03" y="2814261"/>
            <a:ext cx="3249383" cy="216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298N 모터 드라이버 모듈 핀아웃">
            <a:extLst>
              <a:ext uri="{FF2B5EF4-FFF2-40B4-BE49-F238E27FC236}">
                <a16:creationId xmlns:a16="http://schemas.microsoft.com/office/drawing/2014/main" id="{A2E2A833-3000-C60A-F0B6-8CCA9594F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49" y="2955925"/>
            <a:ext cx="3305174" cy="220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6371519" y="2013999"/>
            <a:ext cx="5559778" cy="843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en-US" altLang="ko-KR" b="1" dirty="0">
              <a:solidFill>
                <a:srgbClr val="111111"/>
              </a:solidFill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DC 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모터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2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개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or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 스텝모터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1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개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제어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5480B-A23F-27AA-95C6-6BD6631ED79F}"/>
              </a:ext>
            </a:extLst>
          </p:cNvPr>
          <p:cNvSpPr txBox="1"/>
          <p:nvPr/>
        </p:nvSpPr>
        <p:spPr>
          <a:xfrm>
            <a:off x="6446662" y="3037896"/>
            <a:ext cx="6518274" cy="2539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전압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5~35V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허용 전류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2000mA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터미널 스크류 연결 방식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디지털 신호로 방향 제어 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PWM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신호로 속도 제어</a:t>
            </a:r>
            <a:endParaRPr lang="en-US" altLang="ko-KR" b="0" i="0" dirty="0">
              <a:solidFill>
                <a:srgbClr val="000000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43x43x27mm</a:t>
            </a:r>
            <a:endParaRPr lang="ko-KR" altLang="en-US" b="0" i="0" dirty="0">
              <a:solidFill>
                <a:srgbClr val="000000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299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듀얼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드라이버 </a:t>
            </a:r>
            <a:r>
              <a:rPr lang="en-US" altLang="ko-KR" sz="3200" b="1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MX1508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52400" y="203289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-apple-system"/>
              </a:rPr>
              <a:t>L298N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6371519" y="2013999"/>
            <a:ext cx="555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en-US" altLang="ko-KR" b="1" dirty="0">
              <a:solidFill>
                <a:srgbClr val="111111"/>
              </a:solidFill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5480B-A23F-27AA-95C6-6BD6631ED79F}"/>
              </a:ext>
            </a:extLst>
          </p:cNvPr>
          <p:cNvSpPr txBox="1"/>
          <p:nvPr/>
        </p:nvSpPr>
        <p:spPr>
          <a:xfrm>
            <a:off x="6371519" y="3429000"/>
            <a:ext cx="65182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입력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2V~ 10V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출력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1.5A, 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2.5A)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25x21x7mm</a:t>
            </a:r>
          </a:p>
        </p:txBody>
      </p:sp>
      <p:pic>
        <p:nvPicPr>
          <p:cNvPr id="1026" name="Picture 2" descr="DC 모터 드라이버 모듈 5A 양방향 PWM 속도 듀얼 H-브리지 스테퍼 MX1508 2V-10V 1 L298N">
            <a:extLst>
              <a:ext uri="{FF2B5EF4-FFF2-40B4-BE49-F238E27FC236}">
                <a16:creationId xmlns:a16="http://schemas.microsoft.com/office/drawing/2014/main" id="{DB894071-31D6-B658-82F6-4ECD7B056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009"/>
          <a:stretch/>
        </p:blipFill>
        <p:spPr bwMode="auto">
          <a:xfrm>
            <a:off x="1794116" y="4380089"/>
            <a:ext cx="3248115" cy="223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C 모터 드라이버 모듈 5A 양방향 PWM 속도 듀얼 H-브리지 스테퍼 MX1508 2V-10V 1 L298N">
            <a:extLst>
              <a:ext uri="{FF2B5EF4-FFF2-40B4-BE49-F238E27FC236}">
                <a16:creationId xmlns:a16="http://schemas.microsoft.com/office/drawing/2014/main" id="{0F61DC1F-C654-DFF6-DE19-04C9D21D5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67" y="2607732"/>
            <a:ext cx="2077157" cy="20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74B72-63B0-F8E5-9591-26AC91FBD824}"/>
              </a:ext>
            </a:extLst>
          </p:cNvPr>
          <p:cNvSpPr txBox="1"/>
          <p:nvPr/>
        </p:nvSpPr>
        <p:spPr>
          <a:xfrm>
            <a:off x="6441370" y="2812487"/>
            <a:ext cx="6516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더블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H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브리지 모터 드라이버</a:t>
            </a:r>
            <a:endParaRPr lang="ko-KR" altLang="en-US" b="1" i="0" dirty="0">
              <a:solidFill>
                <a:srgbClr val="808080"/>
              </a:solidFill>
              <a:effectLst/>
              <a:latin typeface="+mn-ea"/>
            </a:endParaRPr>
          </a:p>
          <a:p>
            <a:pPr algn="l" fontAlgn="base"/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개의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DC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모터 또는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, 1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개의 스텝 모터 제어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154ED-EF0E-7244-1371-081E0BE3B1F8}"/>
              </a:ext>
            </a:extLst>
          </p:cNvPr>
          <p:cNvSpPr txBox="1"/>
          <p:nvPr/>
        </p:nvSpPr>
        <p:spPr>
          <a:xfrm>
            <a:off x="5792612" y="590603"/>
            <a:ext cx="6516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https://smartstore.naver.com/3dfuns/products/7472869641</a:t>
            </a:r>
            <a:r>
              <a:rPr lang="ko-KR" altLang="en-US" dirty="0"/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4FCBA1-8062-415B-A1E9-380AA2288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930" y="4869732"/>
            <a:ext cx="4924955" cy="174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11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99F2-8B71-6907-D0D2-906E57381131}"/>
              </a:ext>
            </a:extLst>
          </p:cNvPr>
          <p:cNvSpPr txBox="1"/>
          <p:nvPr/>
        </p:nvSpPr>
        <p:spPr>
          <a:xfrm>
            <a:off x="225072" y="154861"/>
            <a:ext cx="129032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스텝모터드라이버 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 BLUE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3065D1-376A-438F-FDC7-D4E2DA30A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797624"/>
            <a:ext cx="3614877" cy="3987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42A35-BF18-3CD1-AE74-59F1A9FE196A}"/>
              </a:ext>
            </a:extLst>
          </p:cNvPr>
          <p:cNvSpPr txBox="1"/>
          <p:nvPr/>
        </p:nvSpPr>
        <p:spPr>
          <a:xfrm>
            <a:off x="5565422" y="1905574"/>
            <a:ext cx="448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특징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내장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699EB-F44D-1000-A333-BC09C268F071}"/>
              </a:ext>
            </a:extLst>
          </p:cNvPr>
          <p:cNvSpPr txBox="1"/>
          <p:nvPr/>
        </p:nvSpPr>
        <p:spPr>
          <a:xfrm>
            <a:off x="5459413" y="2880220"/>
            <a:ext cx="656272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 제어용 드라이버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5v~12v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사용가능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 스텝모터용</a:t>
            </a:r>
          </a:p>
        </p:txBody>
      </p:sp>
    </p:spTree>
    <p:extLst>
      <p:ext uri="{BB962C8B-B14F-4D97-AF65-F5344CB8AC3E}">
        <p14:creationId xmlns:p14="http://schemas.microsoft.com/office/powerpoint/2010/main" val="2375049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D54D8CC-8147-8764-A3E1-8715B55C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902" y="3160888"/>
            <a:ext cx="3406456" cy="3617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9353AE-BF91-144E-B0B4-F23B37881484}"/>
              </a:ext>
            </a:extLst>
          </p:cNvPr>
          <p:cNvSpPr txBox="1"/>
          <p:nvPr/>
        </p:nvSpPr>
        <p:spPr>
          <a:xfrm>
            <a:off x="90309" y="79876"/>
            <a:ext cx="1183075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28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28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8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Controller DMC-1500W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모터속도조절기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A4974F-740D-194C-3B69-8809E85B0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6" b="21514"/>
          <a:stretch/>
        </p:blipFill>
        <p:spPr bwMode="auto">
          <a:xfrm>
            <a:off x="315383" y="964346"/>
            <a:ext cx="3291417" cy="267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235082-E45F-7669-6076-2943B1F71BA6}"/>
              </a:ext>
            </a:extLst>
          </p:cNvPr>
          <p:cNvSpPr txBox="1"/>
          <p:nvPr/>
        </p:nvSpPr>
        <p:spPr>
          <a:xfrm>
            <a:off x="6493933" y="563223"/>
            <a:ext cx="611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https://www.eleparts.co.kr/goods/view?no=4265627</a:t>
            </a:r>
            <a:r>
              <a:rPr lang="ko-KR" altLang="en-US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3380DD-8640-E372-6348-A68E3E344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703" y="964346"/>
            <a:ext cx="4154985" cy="581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9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074AD3D-B956-1CDE-B958-67AB3993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4" y="1961321"/>
            <a:ext cx="4021912" cy="286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D8E92B-07D8-545E-3F81-986C879BBEC4}"/>
              </a:ext>
            </a:extLst>
          </p:cNvPr>
          <p:cNvSpPr txBox="1"/>
          <p:nvPr/>
        </p:nvSpPr>
        <p:spPr>
          <a:xfrm>
            <a:off x="77896" y="200083"/>
            <a:ext cx="11830758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fontAlgn="ctr"/>
            <a:r>
              <a:rPr lang="en-US" altLang="ko-KR" sz="3200" b="1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AM-MS2</a:t>
            </a:r>
            <a:r>
              <a:rPr lang="en-US" altLang="ko-KR" sz="3200" b="1" i="0" dirty="0">
                <a:solidFill>
                  <a:srgbClr val="333333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32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스테핑모터</a:t>
            </a:r>
            <a:r>
              <a:rPr lang="ko-KR" altLang="en-US" sz="32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클럭 </a:t>
            </a:r>
            <a:r>
              <a:rPr lang="ko-KR" altLang="en-US" sz="32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구동모듈</a:t>
            </a:r>
            <a:b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</a:br>
            <a:endParaRPr lang="ko-KR" altLang="en-US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ECF22-27EF-DCC3-DFF2-DD84E351D56F}"/>
              </a:ext>
            </a:extLst>
          </p:cNvPr>
          <p:cNvSpPr txBox="1"/>
          <p:nvPr/>
        </p:nvSpPr>
        <p:spPr>
          <a:xfrm>
            <a:off x="185501" y="1312037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AM-MS2 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3D959-6DA0-CFA9-A258-45D861CF60D3}"/>
              </a:ext>
            </a:extLst>
          </p:cNvPr>
          <p:cNvSpPr txBox="1"/>
          <p:nvPr/>
        </p:nvSpPr>
        <p:spPr>
          <a:xfrm>
            <a:off x="5168575" y="1176833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F26B0-BF81-036C-148B-2D61E757A6D8}"/>
              </a:ext>
            </a:extLst>
          </p:cNvPr>
          <p:cNvSpPr txBox="1"/>
          <p:nvPr/>
        </p:nvSpPr>
        <p:spPr>
          <a:xfrm>
            <a:off x="5229258" y="1611341"/>
            <a:ext cx="7049630" cy="2641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 마이크로 스텝 드라이버 구동보드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스테핑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모터를 정밀하게 제어 가능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ㆍ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스테핑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모터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구동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ㆍ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10Pin Cable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과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12V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전원 공급 커넥터 연결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ㆍ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모터에 흐르는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전류량을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조절할 수 있음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ㆍ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Enable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핀으로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모터구동부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동작 제어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ㆍ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외관 크기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63.3 X 50.6 mm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ㆍ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외부에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방열판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추가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장착시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3A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까지 사용 가능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기본은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1A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정도 사용 가능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14136C9-553D-C626-414C-8B1ABCA4F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65" y="3911974"/>
            <a:ext cx="2493143" cy="294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465B3B-B6A9-5278-E7D8-FEC16A755EE6}"/>
              </a:ext>
            </a:extLst>
          </p:cNvPr>
          <p:cNvSpPr txBox="1"/>
          <p:nvPr/>
        </p:nvSpPr>
        <p:spPr>
          <a:xfrm>
            <a:off x="4234727" y="701591"/>
            <a:ext cx="81189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https://www.icbanq.com/P002255827?utm_source=naver&amp;utm_medium=cpc&amp;utm_campaign=%EC%87%BC%ED%95%91_%EC%9E%90%EC%82%AC%EB%AA%B0&amp;utm_id=%EC%87%BC%ED%95%91_%EC%9E%90%EC%82%AC%EB%AA%B0&amp;utm_term=notset&amp;utm_content=notset&amp;NaPm=ct%3Dlkrvl5w8%7Cci%3D57c684113790b820048d1d0321da41979e848c30%7Ctr%3Dsls%7Csn%3D598623%7Chk%3D424659c5d80a47ebadfbd427d597ce3dbd844eba</a:t>
            </a:r>
            <a:endParaRPr lang="en-US" altLang="ko-KR" sz="800" dirty="0"/>
          </a:p>
          <a:p>
            <a:endParaRPr lang="ko-KR" altLang="en-US" sz="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3E6150-5BA2-4B44-AA87-8473DAC45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384" y="4916284"/>
            <a:ext cx="1928403" cy="1642949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91388E0-0128-B0E0-44D3-BBC4B869BE08}"/>
              </a:ext>
            </a:extLst>
          </p:cNvPr>
          <p:cNvSpPr/>
          <p:nvPr/>
        </p:nvSpPr>
        <p:spPr>
          <a:xfrm rot="20456290">
            <a:off x="1123576" y="2784846"/>
            <a:ext cx="808478" cy="181556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80B3BE3-EA8A-F62D-C85C-58CA521C409C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1824287" y="4550637"/>
            <a:ext cx="464663" cy="42841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9C9EB47-1EEB-258C-850E-E7CFF0DE008E}"/>
              </a:ext>
            </a:extLst>
          </p:cNvPr>
          <p:cNvSpPr txBox="1"/>
          <p:nvPr/>
        </p:nvSpPr>
        <p:spPr>
          <a:xfrm>
            <a:off x="180935" y="6334212"/>
            <a:ext cx="5812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buFont typeface="Arial" panose="020B0604020202020204" pitchFamily="34" charset="0"/>
              <a:buChar char="•"/>
            </a:pPr>
            <a:r>
              <a:rPr lang="ko-KR" altLang="en-US" sz="1200" b="0" i="0" dirty="0" err="1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유니폴라모터를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구동하는 </a:t>
            </a:r>
            <a:r>
              <a:rPr lang="ko-KR" altLang="en-US" sz="1200" b="0" i="0" dirty="0" err="1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유니폴라모터구동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드라이버칩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16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스텝까지 정밀 </a:t>
            </a:r>
            <a:r>
              <a:rPr lang="ko-KR" altLang="en-US" sz="1200" b="0" i="0" dirty="0" err="1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마이크로스텝을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지원합니다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3A/ZIP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패키지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정밀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CNC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구동에 </a:t>
            </a:r>
            <a:r>
              <a:rPr lang="ko-KR" altLang="en-US" sz="1200" b="0" i="0" dirty="0" err="1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최적칩</a:t>
            </a:r>
            <a:endParaRPr lang="ko-KR" altLang="en-US" sz="1200" b="0" i="0" dirty="0">
              <a:solidFill>
                <a:srgbClr val="666666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2711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CC2B807-9BC2-53B6-403D-969C186F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04" y="2834026"/>
            <a:ext cx="2864646" cy="286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D8E92B-07D8-545E-3F81-986C879BBEC4}"/>
              </a:ext>
            </a:extLst>
          </p:cNvPr>
          <p:cNvSpPr txBox="1"/>
          <p:nvPr/>
        </p:nvSpPr>
        <p:spPr>
          <a:xfrm>
            <a:off x="0" y="138851"/>
            <a:ext cx="11830758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/>
            <a:r>
              <a:rPr lang="ko-KR" altLang="en-US" sz="32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고급형</a:t>
            </a:r>
            <a:r>
              <a:rPr lang="ko-KR" altLang="en-US" sz="3200" b="1" i="0" dirty="0">
                <a:solidFill>
                  <a:srgbClr val="00B0F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200" b="1" i="0" dirty="0">
                <a:solidFill>
                  <a:srgbClr val="00B0F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A4988 DRV8825 </a:t>
            </a:r>
            <a:r>
              <a:rPr lang="ko-KR" altLang="en-US" sz="32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스텝모터드라이버 확장보드</a:t>
            </a:r>
            <a:b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ECF22-27EF-DCC3-DFF2-DD84E351D56F}"/>
              </a:ext>
            </a:extLst>
          </p:cNvPr>
          <p:cNvSpPr txBox="1"/>
          <p:nvPr/>
        </p:nvSpPr>
        <p:spPr>
          <a:xfrm>
            <a:off x="99776" y="1618198"/>
            <a:ext cx="3125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DRV8825</a:t>
            </a:r>
          </a:p>
          <a:p>
            <a:pPr algn="l"/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3D959-6DA0-CFA9-A258-45D861CF60D3}"/>
              </a:ext>
            </a:extLst>
          </p:cNvPr>
          <p:cNvSpPr txBox="1"/>
          <p:nvPr/>
        </p:nvSpPr>
        <p:spPr>
          <a:xfrm>
            <a:off x="5201233" y="1618198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19277F-14F4-497F-F2ED-9E69B0C71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638" y="2040172"/>
            <a:ext cx="1251006" cy="1181780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AB61E8-DE6E-4DAA-0047-9207E6B7F937}"/>
              </a:ext>
            </a:extLst>
          </p:cNvPr>
          <p:cNvSpPr txBox="1"/>
          <p:nvPr/>
        </p:nvSpPr>
        <p:spPr>
          <a:xfrm>
            <a:off x="5467933" y="2389659"/>
            <a:ext cx="3125612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3D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프린트에 주로 쓰임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A4988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확장보드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b="0" i="0" dirty="0">
              <a:solidFill>
                <a:schemeClr val="bg1">
                  <a:lumMod val="50000"/>
                </a:schemeClr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128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803B4C7-D3A5-6C93-75F4-3FFF44930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99" y="1430161"/>
            <a:ext cx="9680750" cy="455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0739E3-22BF-311F-5C10-4FBF95C7C9BD}"/>
              </a:ext>
            </a:extLst>
          </p:cNvPr>
          <p:cNvSpPr txBox="1"/>
          <p:nvPr/>
        </p:nvSpPr>
        <p:spPr>
          <a:xfrm>
            <a:off x="203200" y="129189"/>
            <a:ext cx="710635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특징 비교</a:t>
            </a:r>
          </a:p>
        </p:txBody>
      </p:sp>
    </p:spTree>
    <p:extLst>
      <p:ext uri="{BB962C8B-B14F-4D97-AF65-F5344CB8AC3E}">
        <p14:creationId xmlns:p14="http://schemas.microsoft.com/office/powerpoint/2010/main" val="990299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</a:t>
            </a:r>
            <a:r>
              <a:rPr lang="ko-KR" altLang="en-US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L9110S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12889" y="140424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L9110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6946547" y="1412013"/>
            <a:ext cx="555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8694BAE-CFC8-7CAB-0118-A0BC281CD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03200"/>
            <a:ext cx="30607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3829AA-771A-7463-E858-3CB15DEAB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714" y="4218913"/>
            <a:ext cx="3060701" cy="215397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6F17513-FEFD-CFCB-0776-5115730E4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434821"/>
              </p:ext>
            </p:extLst>
          </p:nvPr>
        </p:nvGraphicFramePr>
        <p:xfrm>
          <a:off x="6862587" y="2488999"/>
          <a:ext cx="4400550" cy="1879600"/>
        </p:xfrm>
        <a:graphic>
          <a:graphicData uri="http://schemas.openxmlformats.org/drawingml/2006/table">
            <a:tbl>
              <a:tblPr/>
              <a:tblGrid>
                <a:gridCol w="1843263">
                  <a:extLst>
                    <a:ext uri="{9D8B030D-6E8A-4147-A177-3AD203B41FA5}">
                      <a16:colId xmlns:a16="http://schemas.microsoft.com/office/drawing/2014/main" val="1882945245"/>
                    </a:ext>
                  </a:extLst>
                </a:gridCol>
                <a:gridCol w="2557287">
                  <a:extLst>
                    <a:ext uri="{9D8B030D-6E8A-4147-A177-3AD203B41FA5}">
                      <a16:colId xmlns:a16="http://schemas.microsoft.com/office/drawing/2014/main" val="3884347644"/>
                    </a:ext>
                  </a:extLst>
                </a:gridCol>
              </a:tblGrid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  <a:latin typeface="se-nanumgothic"/>
                        </a:rPr>
                        <a:t>입력전압</a:t>
                      </a:r>
                      <a:endParaRPr lang="ko-KR" alt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se-nanumgothic"/>
                        </a:rPr>
                        <a:t>DC 2.5V~12V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598378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  <a:latin typeface="se-nanumgothic"/>
                        </a:rPr>
                        <a:t>출력전류</a:t>
                      </a:r>
                      <a:endParaRPr lang="ko-KR" alt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se-nanumgothic"/>
                        </a:rPr>
                        <a:t>~800mA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63019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  <a:latin typeface="se-nanumgothic"/>
                        </a:rPr>
                        <a:t>크기</a:t>
                      </a:r>
                      <a:endParaRPr lang="ko-KR" alt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se-nanumgothic"/>
                        </a:rPr>
                        <a:t>2.8cm~2.1cm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093578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  <a:latin typeface="se-nanumgothic"/>
                        </a:rPr>
                        <a:t>제어모터 수</a:t>
                      </a:r>
                      <a:endParaRPr lang="ko-KR" alt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dirty="0">
                          <a:effectLst/>
                          <a:latin typeface="se-nanumgothic"/>
                        </a:rPr>
                        <a:t>2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채널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, 2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개의 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DC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모터 또는 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4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선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2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상 스텝모터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.</a:t>
                      </a:r>
                      <a:endParaRPr lang="ko-KR" alt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59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672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49ECBB-1EEC-ACDF-EA1E-F37E6B3E0A22}"/>
              </a:ext>
            </a:extLst>
          </p:cNvPr>
          <p:cNvSpPr txBox="1"/>
          <p:nvPr/>
        </p:nvSpPr>
        <p:spPr>
          <a:xfrm>
            <a:off x="3254022" y="2875002"/>
            <a:ext cx="568395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라즈베리파이</a:t>
            </a:r>
            <a:endParaRPr lang="ko-KR" altLang="en-US" sz="6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409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B78CC3-F67B-B4E6-72DF-469F6DE829CD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라즈베리파이</a:t>
            </a:r>
            <a:r>
              <a:rPr lang="ko-KR" altLang="en-US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 model B</a:t>
            </a:r>
            <a:endParaRPr lang="ko-KR" altLang="en-US" sz="4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9218" name="Picture 2" descr="라즈베리파이 4 Model B 출시, 더 많은 사용자와 강력한 Desk Top">
            <a:extLst>
              <a:ext uri="{FF2B5EF4-FFF2-40B4-BE49-F238E27FC236}">
                <a16:creationId xmlns:a16="http://schemas.microsoft.com/office/drawing/2014/main" id="{223FE228-BD3C-DBFF-EFA0-8F47FA49B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628" y="1149350"/>
            <a:ext cx="7118743" cy="502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97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203200" y="129189"/>
            <a:ext cx="710635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스텝모터 </a:t>
            </a:r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28BYJ-48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4875D5-CED6-AAB4-53E4-191D5581C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1" y="2297288"/>
            <a:ext cx="3194049" cy="3194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03200" y="1762666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Stepper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Motor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28BYJ48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245" y="1762666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28BYJ48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주요스펙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ADA9D-AAAD-E740-FBAD-BBB0F1949A44}"/>
              </a:ext>
            </a:extLst>
          </p:cNvPr>
          <p:cNvSpPr txBox="1"/>
          <p:nvPr/>
        </p:nvSpPr>
        <p:spPr>
          <a:xfrm>
            <a:off x="7112001" y="303734"/>
            <a:ext cx="46510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1E124A-DE9E-B38C-7536-A4EA079ED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" y="5452660"/>
            <a:ext cx="5537200" cy="127615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06F699-E187-0C2F-167C-A8DC0C2265AD}"/>
              </a:ext>
            </a:extLst>
          </p:cNvPr>
          <p:cNvSpPr txBox="1"/>
          <p:nvPr/>
        </p:nvSpPr>
        <p:spPr>
          <a:xfrm>
            <a:off x="6203245" y="2613989"/>
            <a:ext cx="5537199" cy="3375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ko-KR" altLang="en-US" sz="1600" b="1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특징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회전각도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회전방향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속도제어 가능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구동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전압： 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 VDC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Number of Phase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： 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dirty="0" err="1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스텝당각도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：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5.625° /64  4096</a:t>
            </a:r>
            <a:r>
              <a:rPr lang="ko-KR" altLang="en-US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단계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full step - 11.25° /64 2048</a:t>
            </a:r>
            <a:r>
              <a:rPr lang="ko-KR" altLang="en-US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단계</a:t>
            </a:r>
            <a:b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Frequency : 100Hz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  64:1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28mm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3</a:t>
            </a:r>
            <a:r>
              <a:rPr lang="en-US" altLang="ko-KR" sz="1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4.3mN.m</a:t>
            </a:r>
            <a:endParaRPr lang="ko-KR" altLang="en-US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93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0" y="334061"/>
            <a:ext cx="710635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400" b="1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LK-STPM LE21</a:t>
            </a:r>
            <a:r>
              <a:rPr lang="ko-KR" altLang="en-US" sz="44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스테퍼모터</a:t>
            </a:r>
            <a:endParaRPr lang="ko-KR" altLang="en-US" sz="44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03200" y="1762666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유니폴라형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스테핑모터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245" y="1762666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ADA9D-AAAD-E740-FBAD-BBB0F1949A44}"/>
              </a:ext>
            </a:extLst>
          </p:cNvPr>
          <p:cNvSpPr txBox="1"/>
          <p:nvPr/>
        </p:nvSpPr>
        <p:spPr>
          <a:xfrm>
            <a:off x="7416801" y="495097"/>
            <a:ext cx="46510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8170FD4-DC9F-89B5-A84B-9C8EA32A4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470" y="2394311"/>
            <a:ext cx="2731174" cy="2260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823FC5-AA9B-7464-1F24-768587E42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77" y="2237351"/>
            <a:ext cx="2519890" cy="21319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6D03F0-EF83-CE3A-5F56-0D66288251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662"/>
          <a:stretch/>
        </p:blipFill>
        <p:spPr>
          <a:xfrm>
            <a:off x="6203245" y="2131998"/>
            <a:ext cx="5916671" cy="21792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4B5766-2E2D-C6A1-541D-F8DE6E90EB9D}"/>
              </a:ext>
            </a:extLst>
          </p:cNvPr>
          <p:cNvSpPr txBox="1"/>
          <p:nvPr/>
        </p:nvSpPr>
        <p:spPr>
          <a:xfrm>
            <a:off x="358071" y="6404804"/>
            <a:ext cx="6219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6"/>
              </a:rPr>
              <a:t>https://www.devicemart.co.kr/goods/view?no=14623021</a:t>
            </a:r>
            <a:r>
              <a:rPr lang="ko-KR" altLang="en-US" sz="1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7A096-253E-D76D-1828-0C7B6AD41B65}"/>
              </a:ext>
            </a:extLst>
          </p:cNvPr>
          <p:cNvSpPr txBox="1"/>
          <p:nvPr/>
        </p:nvSpPr>
        <p:spPr>
          <a:xfrm>
            <a:off x="-5645" y="351"/>
            <a:ext cx="6220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r>
              <a:rPr lang="ko-KR" altLang="en-US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상 </a:t>
            </a:r>
            <a:r>
              <a:rPr lang="ko-KR" altLang="en-US" dirty="0" err="1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유니폴라형</a:t>
            </a:r>
            <a:endParaRPr lang="ko-KR" altLang="en-US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EB15ED-D3FD-86D4-E670-753AB0158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4465889"/>
            <a:ext cx="5887365" cy="19857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B5E38F-E943-5C9F-AB08-417DC4FB1A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051" t="-1141" r="29442" b="5881"/>
          <a:stretch/>
        </p:blipFill>
        <p:spPr>
          <a:xfrm>
            <a:off x="1736822" y="3881891"/>
            <a:ext cx="1665111" cy="23550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B1D660-C1C4-7C55-FC50-4478D1E7FDA3}"/>
              </a:ext>
            </a:extLst>
          </p:cNvPr>
          <p:cNvSpPr txBox="1"/>
          <p:nvPr/>
        </p:nvSpPr>
        <p:spPr>
          <a:xfrm>
            <a:off x="2996767" y="1103502"/>
            <a:ext cx="4483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속도 </a:t>
            </a:r>
            <a:r>
              <a:rPr lang="en-US" altLang="ko-KR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RPM 150</a:t>
            </a:r>
            <a:r>
              <a:rPr lang="ko-KR" altLang="en-US" sz="1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넘게나옴</a:t>
            </a:r>
            <a:endParaRPr lang="en-US" altLang="ko-KR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20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0" y="334061"/>
            <a:ext cx="1150337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400" b="1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JLB </a:t>
            </a:r>
            <a:r>
              <a:rPr lang="en-US" altLang="ko-KR" sz="44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nema17 </a:t>
            </a:r>
            <a:r>
              <a:rPr lang="ko-KR" altLang="en-US" sz="44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스테퍼모터</a:t>
            </a:r>
            <a:r>
              <a:rPr lang="ko-KR" altLang="en-US" sz="4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0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17hs1352-p4130</a:t>
            </a:r>
            <a:endParaRPr lang="ko-KR" altLang="en-US" sz="4400" dirty="0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70375" y="1762666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nema17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스테퍼모터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245" y="1762666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FAF1207-4503-CF42-C646-E6777374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9" y="2259455"/>
            <a:ext cx="2533666" cy="25778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674F73-16BC-2A75-799D-52A58177B2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77"/>
          <a:stretch/>
        </p:blipFill>
        <p:spPr>
          <a:xfrm>
            <a:off x="7222626" y="1864778"/>
            <a:ext cx="4766174" cy="475946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6B123F-2BD1-C724-FD27-C34D17F7F3F1}"/>
              </a:ext>
            </a:extLst>
          </p:cNvPr>
          <p:cNvSpPr/>
          <p:nvPr/>
        </p:nvSpPr>
        <p:spPr>
          <a:xfrm>
            <a:off x="7416215" y="3830289"/>
            <a:ext cx="4276306" cy="688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0100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A5FC8D-CC3D-A83D-82FB-BECB73310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347" y="4837261"/>
            <a:ext cx="3899474" cy="188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83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6962009-0CAD-B38D-5C70-527718378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874" y="4006386"/>
            <a:ext cx="2722425" cy="27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3V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소형 </a:t>
            </a:r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DC 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</a:t>
            </a:r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MCU-001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BB2920-533A-983F-EAAE-65EB4C3F3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5" y="2455019"/>
            <a:ext cx="2442947" cy="244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3V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소형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57CDAE-7DAF-EC25-A344-3B52B0B9EB34}"/>
              </a:ext>
            </a:extLst>
          </p:cNvPr>
          <p:cNvSpPr txBox="1"/>
          <p:nvPr/>
        </p:nvSpPr>
        <p:spPr>
          <a:xfrm>
            <a:off x="6081890" y="2530502"/>
            <a:ext cx="6132688" cy="2636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구동전압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1.5V ~ 4.5V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전류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350mA (</a:t>
            </a:r>
            <a:r>
              <a:rPr lang="ko-KR" altLang="en-US" sz="1600" b="0" i="0" dirty="0" err="1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무부하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3V 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기준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분당 회전 수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5400rpm (</a:t>
            </a:r>
            <a:r>
              <a:rPr lang="ko-KR" altLang="en-US" sz="1600" b="0" i="0" dirty="0" err="1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무부하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3V 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기준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9.7g.cm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모터크기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19.8mm × 28.9mm × 16.4mm(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샤프트 제외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샤프트 크기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2∅ × 7.5mm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무게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17g</a:t>
            </a:r>
            <a:endParaRPr lang="ko-KR" altLang="en-US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753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6V </a:t>
            </a:r>
            <a:r>
              <a:rPr lang="ko-KR" altLang="en-US" sz="4800" b="0" i="0" dirty="0" err="1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기어드모터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AAEA452-63AF-C728-DE26-937C5A10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88" y="2392345"/>
            <a:ext cx="2565729" cy="1861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D4400A-DBF1-BF2A-E2D6-891025699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817" y="4225997"/>
            <a:ext cx="2686050" cy="24479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5A2C3-DBB4-5F61-81FB-644BA9286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054" y="2138767"/>
            <a:ext cx="5395858" cy="45770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6F986E-3214-6F07-BCC0-B11F5839E90E}"/>
              </a:ext>
            </a:extLst>
          </p:cNvPr>
          <p:cNvSpPr/>
          <p:nvPr/>
        </p:nvSpPr>
        <p:spPr>
          <a:xfrm>
            <a:off x="6426054" y="3928533"/>
            <a:ext cx="5348256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620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0180946-1060-EECD-C110-5B27673D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45" y="2017359"/>
            <a:ext cx="2727481" cy="28232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9353AE-BF91-144E-B0B4-F23B37881484}"/>
              </a:ext>
            </a:extLst>
          </p:cNvPr>
          <p:cNvSpPr txBox="1"/>
          <p:nvPr/>
        </p:nvSpPr>
        <p:spPr>
          <a:xfrm>
            <a:off x="203198" y="129189"/>
            <a:ext cx="1065953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6V 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마이크로</a:t>
            </a:r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스피드 메탈기어</a:t>
            </a:r>
            <a:r>
              <a:rPr lang="ko-KR" altLang="en-US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</a:t>
            </a:r>
            <a:r>
              <a:rPr lang="en-US" altLang="ko-KR" sz="4800" b="0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N20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25706-191F-5301-7ACF-51DC81A45D73}"/>
              </a:ext>
            </a:extLst>
          </p:cNvPr>
          <p:cNvSpPr txBox="1"/>
          <p:nvPr/>
        </p:nvSpPr>
        <p:spPr>
          <a:xfrm>
            <a:off x="6994173" y="1413975"/>
            <a:ext cx="65182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전압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DC6V</a:t>
            </a:r>
          </a:p>
          <a:p>
            <a:pPr marL="285750" indent="-285750"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50RPM</a:t>
            </a:r>
          </a:p>
          <a:p>
            <a:pPr marL="285750" indent="-285750"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허용 전류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140mA:</a:t>
            </a: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68345-BD9D-EF99-B3A0-2CC48F6B7778}"/>
              </a:ext>
            </a:extLst>
          </p:cNvPr>
          <p:cNvSpPr txBox="1"/>
          <p:nvPr/>
        </p:nvSpPr>
        <p:spPr>
          <a:xfrm>
            <a:off x="104620" y="878254"/>
            <a:ext cx="634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https://eduino.kr/product/detail.html?product_no=756</a:t>
            </a:r>
            <a:r>
              <a:rPr lang="ko-KR" altLang="en-US" dirty="0"/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4FB90F-3D58-AF59-E96F-8A45EF0F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156" y="1875608"/>
            <a:ext cx="2234809" cy="33236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D18D8F-D8DD-6AFD-33D5-280BC6479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482" y="2936618"/>
            <a:ext cx="4384591" cy="37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87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68192" y="163708"/>
            <a:ext cx="111985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4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JGB37-550-12</a:t>
            </a:r>
            <a:r>
              <a:rPr lang="en-US" altLang="ko-KR" sz="4400" b="0" i="0" dirty="0">
                <a:solidFill>
                  <a:srgbClr val="00B0F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V-175RPM</a:t>
            </a:r>
            <a:r>
              <a:rPr lang="en-US" altLang="ko-KR" sz="44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4400" b="0" i="0" dirty="0" err="1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기어드모터</a:t>
            </a:r>
            <a:endParaRPr lang="ko-KR" altLang="en-US" sz="44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A6505A9-C3A5-C53B-1D15-B676BE12E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1" b="12020"/>
          <a:stretch/>
        </p:blipFill>
        <p:spPr>
          <a:xfrm>
            <a:off x="3649646" y="1679652"/>
            <a:ext cx="1665390" cy="24452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D4617C-FFDF-3F4A-FF1C-4C73B5561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40" y="2133652"/>
            <a:ext cx="5183863" cy="451485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B939BD-09AA-C5E8-AE95-52D4966F75A6}"/>
              </a:ext>
            </a:extLst>
          </p:cNvPr>
          <p:cNvSpPr/>
          <p:nvPr/>
        </p:nvSpPr>
        <p:spPr>
          <a:xfrm>
            <a:off x="6397832" y="3572932"/>
            <a:ext cx="5102871" cy="265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950BC9-AA8F-1C06-26EA-D69E719C2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2" y="2049612"/>
            <a:ext cx="3021330" cy="21212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E273E2-C3CC-1B02-22FE-CB3F3BB97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02" y="4288460"/>
            <a:ext cx="5163081" cy="222677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B4FB25-C49A-47CD-2D7A-04D70FD7BDB4}"/>
              </a:ext>
            </a:extLst>
          </p:cNvPr>
          <p:cNvSpPr/>
          <p:nvPr/>
        </p:nvSpPr>
        <p:spPr>
          <a:xfrm>
            <a:off x="801510" y="6355643"/>
            <a:ext cx="4600222" cy="17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EB742B-2E1B-45E4-FDB3-F2D2B53B4620}"/>
              </a:ext>
            </a:extLst>
          </p:cNvPr>
          <p:cNvSpPr txBox="1"/>
          <p:nvPr/>
        </p:nvSpPr>
        <p:spPr>
          <a:xfrm>
            <a:off x="10331694" y="536693"/>
            <a:ext cx="179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기어비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= 1:60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858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886</Words>
  <Application>Microsoft Office PowerPoint</Application>
  <PresentationFormat>와이드스크린</PresentationFormat>
  <Paragraphs>134</Paragraphs>
  <Slides>22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-apple-system</vt:lpstr>
      <vt:lpstr>inherit</vt:lpstr>
      <vt:lpstr>se-nanumgothic</vt:lpstr>
      <vt:lpstr>맑은 고딕</vt:lpstr>
      <vt:lpstr>에스코어 드림 6 Bold</vt:lpstr>
      <vt:lpstr>에스코어 드림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5388</dc:creator>
  <cp:lastModifiedBy>5388</cp:lastModifiedBy>
  <cp:revision>226</cp:revision>
  <cp:lastPrinted>2023-07-12T06:54:54Z</cp:lastPrinted>
  <dcterms:created xsi:type="dcterms:W3CDTF">2023-05-22T02:53:27Z</dcterms:created>
  <dcterms:modified xsi:type="dcterms:W3CDTF">2023-08-02T04:51:55Z</dcterms:modified>
</cp:coreProperties>
</file>